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8" r:id="rId6"/>
    <p:sldId id="269" r:id="rId7"/>
    <p:sldId id="263" r:id="rId8"/>
    <p:sldId id="262" r:id="rId9"/>
    <p:sldId id="264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2492A-FE17-43E2-9323-B7A1E7E001D3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1FF33-DE9E-4737-BE59-B78F67B2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75B2-4F33-46CC-AF96-C4E30F4AC6B6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8735-B880-4033-8711-E0B8DBB8AB44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3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E049-93EA-4CE9-9FAB-517A1192712C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35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56DE-12C1-489C-9CA0-1EEE49C6B6FD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2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47E-2396-4DF0-9EA2-D4F6A1C3475C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7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F676-D290-4A01-9258-D632325DBDC7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1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5443-BFD6-48D7-95B2-12194063AD41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2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B0FF-8BA9-4907-9FAB-676E3089C2AC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4A51-CACD-4848-853A-4E2E3353AA4A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2B55-1EF7-423B-8498-09685CBF9F31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430A-1DA4-48C9-B419-EA2F98251353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D93-6CAC-42CE-89B1-645789A1F6F8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43E0-45FD-48D8-A233-5FCE74123BA7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AE4-78CD-44B1-B736-ED2BF54DB007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FD8-7DED-4636-81DD-62100259F084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1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6B9-D8BF-4F26-914C-524C21E70C60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E039-032A-4E65-ACA9-216A3FDB35E8}" type="datetime1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OVERVEIW OF AFGHANISTAN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2108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5214" y="5367338"/>
            <a:ext cx="1150765" cy="51413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Abdul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Matin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138682E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971330" y="5400824"/>
            <a:ext cx="1676872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Mohammad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Zubair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138684B</a:t>
            </a:r>
          </a:p>
          <a:p>
            <a:pPr algn="r"/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156285" y="5517939"/>
            <a:ext cx="1150765" cy="33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2013.11.01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Electricity:</a:t>
            </a:r>
            <a:r>
              <a:rPr lang="en-US" dirty="0"/>
              <a:t> </a:t>
            </a:r>
            <a:r>
              <a:rPr lang="en-US" dirty="0" smtClean="0"/>
              <a:t>33</a:t>
            </a:r>
            <a:r>
              <a:rPr lang="en-US" dirty="0"/>
              <a:t>% of </a:t>
            </a:r>
            <a:r>
              <a:rPr lang="en-US" dirty="0" smtClean="0"/>
              <a:t>population </a:t>
            </a:r>
            <a:r>
              <a:rPr lang="en-US" dirty="0"/>
              <a:t>has access to </a:t>
            </a:r>
            <a:r>
              <a:rPr lang="en-US" dirty="0" smtClean="0"/>
              <a:t>electricity,</a:t>
            </a:r>
          </a:p>
          <a:p>
            <a:r>
              <a:rPr lang="en-US" dirty="0" smtClean="0"/>
              <a:t>Natural gas: </a:t>
            </a:r>
            <a:r>
              <a:rPr lang="en-US" dirty="0"/>
              <a:t>estimated </a:t>
            </a:r>
            <a:r>
              <a:rPr lang="en-US" dirty="0" smtClean="0"/>
              <a:t>140 </a:t>
            </a:r>
            <a:r>
              <a:rPr lang="en-US" dirty="0"/>
              <a:t>billion cubic </a:t>
            </a:r>
            <a:r>
              <a:rPr lang="en-US" dirty="0" smtClean="0"/>
              <a:t>meters. The Production </a:t>
            </a:r>
            <a:r>
              <a:rPr lang="en-US" dirty="0"/>
              <a:t>started in </a:t>
            </a:r>
            <a:r>
              <a:rPr lang="en-US" dirty="0" smtClean="0"/>
              <a:t>1967.</a:t>
            </a:r>
          </a:p>
          <a:p>
            <a:r>
              <a:rPr lang="en-US" dirty="0" smtClean="0"/>
              <a:t>Oil: reported </a:t>
            </a:r>
            <a:r>
              <a:rPr lang="en-US" dirty="0"/>
              <a:t>to have oil </a:t>
            </a:r>
            <a:r>
              <a:rPr lang="en-US" dirty="0" smtClean="0"/>
              <a:t>reserves 2.9 </a:t>
            </a:r>
            <a:r>
              <a:rPr lang="en-US" dirty="0"/>
              <a:t>billion </a:t>
            </a:r>
            <a:r>
              <a:rPr lang="en-US" dirty="0" smtClean="0"/>
              <a:t>barrels.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4" y="2136706"/>
            <a:ext cx="3193707" cy="23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81097" y="1872050"/>
            <a:ext cx="6600451" cy="2262781"/>
          </a:xfrm>
        </p:spPr>
        <p:txBody>
          <a:bodyPr/>
          <a:lstStyle/>
          <a:p>
            <a:pPr algn="ctr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از توجه شما تشکر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7311" y="2075935"/>
            <a:ext cx="3149430" cy="37673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Area: </a:t>
            </a:r>
            <a:r>
              <a:rPr lang="en-US" dirty="0">
                <a:solidFill>
                  <a:schemeClr val="tx1"/>
                </a:solidFill>
              </a:rPr>
              <a:t>647,500 km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(250,001 sq. mi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Location: 33.9333</a:t>
            </a:r>
            <a:r>
              <a:rPr lang="en-US" dirty="0">
                <a:solidFill>
                  <a:schemeClr val="tx1"/>
                </a:solidFill>
              </a:rPr>
              <a:t>° N, 66.1833°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Kabul is the capital of Afghanistan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Population: around 30 million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42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populous and </a:t>
            </a:r>
            <a:r>
              <a:rPr lang="en-US" dirty="0" smtClean="0">
                <a:solidFill>
                  <a:schemeClr val="tx1"/>
                </a:solidFill>
              </a:rPr>
              <a:t>41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largest </a:t>
            </a:r>
            <a:r>
              <a:rPr lang="en-US" dirty="0">
                <a:solidFill>
                  <a:schemeClr val="tx1"/>
                </a:solidFill>
              </a:rPr>
              <a:t>nation in the </a:t>
            </a:r>
            <a:r>
              <a:rPr lang="en-US" dirty="0" smtClean="0">
                <a:solidFill>
                  <a:schemeClr val="tx1"/>
                </a:solidFill>
              </a:rPr>
              <a:t>world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08" y="2075935"/>
            <a:ext cx="5023196" cy="37673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Count.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1404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total length of Afghanistan border is </a:t>
            </a:r>
            <a:r>
              <a:rPr lang="en-US" sz="1800" dirty="0" smtClean="0"/>
              <a:t>5529km. </a:t>
            </a:r>
            <a:r>
              <a:rPr lang="en-US" sz="1800" dirty="0"/>
              <a:t>The </a:t>
            </a:r>
            <a:r>
              <a:rPr lang="en-US" sz="1800" dirty="0" smtClean="0"/>
              <a:t>border with, </a:t>
            </a:r>
            <a:r>
              <a:rPr lang="en-US" sz="1800" dirty="0"/>
              <a:t>Pakistan </a:t>
            </a:r>
            <a:r>
              <a:rPr lang="en-US" sz="1800" dirty="0" smtClean="0"/>
              <a:t> </a:t>
            </a:r>
            <a:r>
              <a:rPr lang="en-US" sz="1800" dirty="0"/>
              <a:t>2430 </a:t>
            </a:r>
            <a:r>
              <a:rPr lang="en-US" sz="1800" dirty="0" smtClean="0"/>
              <a:t>km, </a:t>
            </a:r>
            <a:r>
              <a:rPr lang="en-US" sz="1800" dirty="0"/>
              <a:t>Tajikistan </a:t>
            </a:r>
            <a:r>
              <a:rPr lang="en-US" sz="1800" dirty="0" smtClean="0"/>
              <a:t>1206Km, Iran 936km, Turkmenistan </a:t>
            </a:r>
            <a:r>
              <a:rPr lang="en-US" sz="1800" dirty="0"/>
              <a:t>744km</a:t>
            </a:r>
            <a:r>
              <a:rPr lang="en-US" sz="1800" dirty="0" smtClean="0"/>
              <a:t>, </a:t>
            </a:r>
            <a:r>
              <a:rPr lang="en-US" sz="1800" dirty="0"/>
              <a:t>Uzbekistan </a:t>
            </a:r>
            <a:r>
              <a:rPr lang="en-US" sz="1800" dirty="0" smtClean="0"/>
              <a:t>border </a:t>
            </a:r>
            <a:r>
              <a:rPr lang="en-US" sz="1800" dirty="0"/>
              <a:t>137 </a:t>
            </a:r>
            <a:r>
              <a:rPr lang="en-US" sz="1800" dirty="0" smtClean="0"/>
              <a:t>km, and China </a:t>
            </a:r>
            <a:r>
              <a:rPr lang="en-US" sz="1800" dirty="0"/>
              <a:t>76km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074" name="Picture 2" descr="C:\Users\al naser computer\Desktop\ma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348" y="269198"/>
            <a:ext cx="5645889" cy="43347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" b="66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1058176"/>
          </a:xfrm>
        </p:spPr>
        <p:txBody>
          <a:bodyPr>
            <a:noAutofit/>
          </a:bodyPr>
          <a:lstStyle/>
          <a:p>
            <a:r>
              <a:rPr lang="en-US" sz="1600" dirty="0" smtClean="0"/>
              <a:t>Afghanistan has for seasons: spring, summer, fall and winter </a:t>
            </a:r>
          </a:p>
          <a:p>
            <a:r>
              <a:rPr lang="en-US" sz="1600" dirty="0" smtClean="0"/>
              <a:t>Weather: hot summer and cold winter , dry weather </a:t>
            </a:r>
          </a:p>
          <a:p>
            <a:r>
              <a:rPr lang="en-US" sz="1600" dirty="0"/>
              <a:t>average </a:t>
            </a:r>
            <a:r>
              <a:rPr lang="en-US" sz="1600" dirty="0" smtClean="0"/>
              <a:t>rainfall: </a:t>
            </a:r>
            <a:r>
              <a:rPr lang="en-US" sz="1600" dirty="0"/>
              <a:t>25 cm to 30cm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55781" y="2285310"/>
            <a:ext cx="3703976" cy="566738"/>
          </a:xfrm>
        </p:spPr>
        <p:txBody>
          <a:bodyPr/>
          <a:lstStyle/>
          <a:p>
            <a:r>
              <a:rPr lang="en-US" b="1" dirty="0" smtClean="0"/>
              <a:t>Mountains and Rivers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9117" y="4420667"/>
            <a:ext cx="6591985" cy="22426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Hindu Kush: from NE to center 600 Km, peak 7485 m (Nowshakh)</a:t>
            </a:r>
          </a:p>
          <a:p>
            <a:r>
              <a:rPr lang="en-US" sz="2400" dirty="0" smtClean="0"/>
              <a:t>Koh Baba: about 200Km, 5140 m peak (Shahfoladi)</a:t>
            </a:r>
          </a:p>
          <a:p>
            <a:r>
              <a:rPr lang="en-US" sz="2400" dirty="0" smtClean="0"/>
              <a:t>Spenghar: about 150Km with 4755 m peak (Sikaram)</a:t>
            </a:r>
            <a:endParaRPr lang="en-US" sz="2400" dirty="0"/>
          </a:p>
        </p:txBody>
      </p:sp>
      <p:pic>
        <p:nvPicPr>
          <p:cNvPr id="1026" name="Picture 2" descr="C:\Users\al naser computer\Desktop\nosh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403" y="273052"/>
            <a:ext cx="2855343" cy="1918058"/>
          </a:xfrm>
          <a:prstGeom prst="rect">
            <a:avLst/>
          </a:prstGeom>
          <a:noFill/>
        </p:spPr>
      </p:pic>
      <p:pic>
        <p:nvPicPr>
          <p:cNvPr id="1027" name="Picture 3" descr="C:\Users\al naser computer\Desktop\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791" y="284690"/>
            <a:ext cx="3005947" cy="1894920"/>
          </a:xfrm>
          <a:prstGeom prst="rect">
            <a:avLst/>
          </a:prstGeom>
          <a:noFill/>
        </p:spPr>
      </p:pic>
      <p:pic>
        <p:nvPicPr>
          <p:cNvPr id="1028" name="Picture 4" descr="C:\Users\al naser computer\Desktop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1228" y="2216989"/>
            <a:ext cx="2793520" cy="1988299"/>
          </a:xfrm>
          <a:prstGeom prst="rect">
            <a:avLst/>
          </a:prstGeom>
          <a:noFill/>
        </p:spPr>
      </p:pic>
      <p:pic>
        <p:nvPicPr>
          <p:cNvPr id="1029" name="Picture 5" descr="C:\Users\al naser computer\Desktop\spengh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92" y="2195666"/>
            <a:ext cx="3010619" cy="202265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963150"/>
          </a:xfrm>
        </p:spPr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416" y="1753918"/>
            <a:ext cx="3197531" cy="3767397"/>
          </a:xfrm>
        </p:spPr>
        <p:txBody>
          <a:bodyPr/>
          <a:lstStyle/>
          <a:p>
            <a:r>
              <a:rPr lang="en-US" dirty="0" smtClean="0"/>
              <a:t>Amu darya: springhead Pamir, 1126Km borders</a:t>
            </a:r>
          </a:p>
          <a:p>
            <a:r>
              <a:rPr lang="en-US" dirty="0" smtClean="0"/>
              <a:t>Harirud: : springhead Kohebaba, 1230Km </a:t>
            </a:r>
          </a:p>
          <a:p>
            <a:r>
              <a:rPr lang="en-US" dirty="0" smtClean="0"/>
              <a:t>Kabul River: passes central and east part</a:t>
            </a:r>
          </a:p>
          <a:p>
            <a:r>
              <a:rPr lang="en-US" dirty="0" smtClean="0"/>
              <a:t>Helman River: : springhead Paghaman mountains, 1400Km toward Iran border</a:t>
            </a:r>
            <a:endParaRPr lang="en-US" dirty="0"/>
          </a:p>
        </p:txBody>
      </p:sp>
      <p:pic>
        <p:nvPicPr>
          <p:cNvPr id="2050" name="Picture 2" descr="C:\Users\al naser computer\Desktop\ri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639" y="1564796"/>
            <a:ext cx="2821225" cy="2064894"/>
          </a:xfrm>
          <a:prstGeom prst="rect">
            <a:avLst/>
          </a:prstGeom>
          <a:noFill/>
        </p:spPr>
      </p:pic>
      <p:pic>
        <p:nvPicPr>
          <p:cNvPr id="2051" name="Picture 3" descr="C:\Users\al naser computer\Desktop\ri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8152" y="3692311"/>
            <a:ext cx="2835954" cy="209180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064647"/>
          </a:xfrm>
        </p:spPr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Afghanistan is the 15th least developed country in the world</a:t>
            </a:r>
          </a:p>
          <a:p>
            <a:r>
              <a:rPr lang="en-US" dirty="0"/>
              <a:t>Average life: around 60 years, both male and </a:t>
            </a:r>
            <a:r>
              <a:rPr lang="en-US" dirty="0" smtClean="0"/>
              <a:t>female</a:t>
            </a:r>
          </a:p>
          <a:p>
            <a:r>
              <a:rPr lang="en-US" dirty="0"/>
              <a:t>Maternal mortality rate: 460 deaths/100,000 live births (2010</a:t>
            </a:r>
            <a:r>
              <a:rPr lang="en-US" dirty="0" smtClean="0"/>
              <a:t>)</a:t>
            </a:r>
          </a:p>
          <a:p>
            <a:r>
              <a:rPr lang="en-US" dirty="0"/>
              <a:t>Infant mortality rate: 119.41 deaths/1,000 live births (2012</a:t>
            </a:r>
            <a:r>
              <a:rPr lang="en-US" dirty="0" smtClean="0"/>
              <a:t>)</a:t>
            </a:r>
          </a:p>
          <a:p>
            <a:r>
              <a:rPr lang="en-US" dirty="0"/>
              <a:t>Access: 57% of Afghans say they have good or very good access to clinics or </a:t>
            </a:r>
            <a:r>
              <a:rPr lang="en-US" dirty="0" smtClean="0"/>
              <a:t>hospitals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9" y="2136775"/>
            <a:ext cx="2636996" cy="37671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system is 12 grad</a:t>
            </a:r>
          </a:p>
          <a:p>
            <a:r>
              <a:rPr lang="en-US" dirty="0" smtClean="0"/>
              <a:t>There are around 7 million student, 37% are female</a:t>
            </a:r>
          </a:p>
          <a:p>
            <a:r>
              <a:rPr lang="en-US" dirty="0" smtClean="0"/>
              <a:t>In 12000 general schools</a:t>
            </a:r>
          </a:p>
          <a:p>
            <a:r>
              <a:rPr lang="en-US" dirty="0" smtClean="0"/>
              <a:t>There are 26# governmental and 52# private higher educations institution </a:t>
            </a:r>
          </a:p>
          <a:p>
            <a:r>
              <a:rPr lang="en-US" dirty="0" smtClean="0"/>
              <a:t>Currently around 140,000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 descr="C:\Users\al naser computer\Desktop\e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506" y="2136706"/>
            <a:ext cx="2757982" cy="20392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94" y="4407647"/>
            <a:ext cx="2775494" cy="17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8228" y="2136706"/>
            <a:ext cx="3261720" cy="3767397"/>
          </a:xfrm>
        </p:spPr>
        <p:txBody>
          <a:bodyPr>
            <a:normAutofit/>
          </a:bodyPr>
          <a:lstStyle/>
          <a:p>
            <a:r>
              <a:rPr lang="en-US" dirty="0"/>
              <a:t>Agriculture sector in Afghanistan contributed 28% to the Gross Domestic Product (GDP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of the rural people are busy with agriculture </a:t>
            </a:r>
          </a:p>
          <a:p>
            <a:r>
              <a:rPr lang="en-US" dirty="0" smtClean="0"/>
              <a:t>Agriculture product:	Grain: wheat, rise,	corn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Fruit: Pomegranate, 	grips, apple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4020404"/>
            <a:ext cx="2031204" cy="221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2021979"/>
            <a:ext cx="2668544" cy="17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314</TotalTime>
  <Words>342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Wisp</vt:lpstr>
      <vt:lpstr>OVERVEIW OF AFGHANISTAN</vt:lpstr>
      <vt:lpstr>Geographical information</vt:lpstr>
      <vt:lpstr>Count.</vt:lpstr>
      <vt:lpstr>Climate</vt:lpstr>
      <vt:lpstr>Mountains and Rivers</vt:lpstr>
      <vt:lpstr>Rivers</vt:lpstr>
      <vt:lpstr>Health</vt:lpstr>
      <vt:lpstr>Education</vt:lpstr>
      <vt:lpstr>Agriculture</vt:lpstr>
      <vt:lpstr>Energy</vt:lpstr>
      <vt:lpstr>از توجه شما تشکر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OVERVEIW OF AFGHANISTAN</dc:title>
  <dc:creator>KANE-T</dc:creator>
  <cp:lastModifiedBy>KANE-T</cp:lastModifiedBy>
  <cp:revision>44</cp:revision>
  <dcterms:created xsi:type="dcterms:W3CDTF">2013-10-31T08:57:33Z</dcterms:created>
  <dcterms:modified xsi:type="dcterms:W3CDTF">2013-11-01T06:00:04Z</dcterms:modified>
</cp:coreProperties>
</file>